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1.jpe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https://kimi-img.moonshot.cn/pub/slides/banana/19adaee0-92f2-84f6-8000-000030cfa568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992965" y="5884426"/>
            <a:ext cx="3822541" cy="791637"/>
          </a:xfrm>
          <a:custGeom>
            <a:avLst/>
            <a:gdLst/>
            <a:ahLst/>
            <a:cxnLst/>
            <a:rect r="r" b="b" t="t" l="l"/>
            <a:pathLst>
              <a:path h="791637" w="3822541">
                <a:moveTo>
                  <a:pt x="0" y="0"/>
                </a:moveTo>
                <a:lnTo>
                  <a:pt x="3822541" y="0"/>
                </a:lnTo>
                <a:lnTo>
                  <a:pt x="3822541" y="791637"/>
                </a:lnTo>
                <a:lnTo>
                  <a:pt x="0" y="79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84" t="-41909" r="0" b="-419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26404"/>
            <a:ext cx="6231105" cy="1017096"/>
          </a:xfrm>
          <a:custGeom>
            <a:avLst/>
            <a:gdLst/>
            <a:ahLst/>
            <a:cxnLst/>
            <a:rect r="r" b="b" t="t" l="l"/>
            <a:pathLst>
              <a:path h="1017096" w="6231105">
                <a:moveTo>
                  <a:pt x="0" y="0"/>
                </a:moveTo>
                <a:lnTo>
                  <a:pt x="6231105" y="0"/>
                </a:lnTo>
                <a:lnTo>
                  <a:pt x="6231105" y="1017096"/>
                </a:lnTo>
                <a:lnTo>
                  <a:pt x="0" y="101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997" r="0" b="-52905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47450" cy="10287000"/>
          </a:xfrm>
          <a:custGeom>
            <a:avLst/>
            <a:gdLst/>
            <a:ahLst/>
            <a:cxnLst/>
            <a:rect r="r" b="b" t="t" l="l"/>
            <a:pathLst>
              <a:path h="10287000" w="1824745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https://kimi-img.moonshot.cn/pub/slides/banana/19adaf18-a992-8e0a-8000-00002421abac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https://kimi-img.moonshot.cn/pub/slides/banana/19adaef7-3462-884e-8000-0000fecacb1b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https://kimi-img.moonshot.cn/pub/slides/banana/19adaeec-8902-802e-8000-000007b8bf65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https://kimi-img.moonshot.cn/pub/slides/banana/19adaef2-a3c2-868d-8000-00001436c069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https://kimi-img.moonshot.cn/pub/slides/banana/19adaef2-48d2-8b5f-8000-0000ce7f905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https://kimi-img.moonshot.cn/pub/slides/banana/19adaf04-9722-85a7-8000-00000de7a379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428534" y="9501201"/>
            <a:ext cx="9164752" cy="561635"/>
          </a:xfrm>
          <a:custGeom>
            <a:avLst/>
            <a:gdLst/>
            <a:ahLst/>
            <a:cxnLst/>
            <a:rect r="r" b="b" t="t" l="l"/>
            <a:pathLst>
              <a:path h="561635" w="9164752">
                <a:moveTo>
                  <a:pt x="0" y="0"/>
                </a:moveTo>
                <a:lnTo>
                  <a:pt x="9164752" y="0"/>
                </a:lnTo>
                <a:lnTo>
                  <a:pt x="9164752" y="561634"/>
                </a:lnTo>
                <a:lnTo>
                  <a:pt x="0" y="561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5057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https://kimi-img.moonshot.cn/pub/slides/banana/19adaf0c-e852-80aa-8000-00005524d53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https://kimi-img.moonshot.cn/pub/slides/banana/19adaf05-5062-87df-8000-000003474075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428534" y="9501201"/>
            <a:ext cx="9164752" cy="561635"/>
          </a:xfrm>
          <a:custGeom>
            <a:avLst/>
            <a:gdLst/>
            <a:ahLst/>
            <a:cxnLst/>
            <a:rect r="r" b="b" t="t" l="l"/>
            <a:pathLst>
              <a:path h="561635" w="9164752">
                <a:moveTo>
                  <a:pt x="0" y="0"/>
                </a:moveTo>
                <a:lnTo>
                  <a:pt x="9164752" y="0"/>
                </a:lnTo>
                <a:lnTo>
                  <a:pt x="9164752" y="561634"/>
                </a:lnTo>
                <a:lnTo>
                  <a:pt x="0" y="561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50571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DAG6SSa0jHA</dc:identifier>
  <dcterms:modified xsi:type="dcterms:W3CDTF">2011-08-01T06:04:30Z</dcterms:modified>
  <cp:revision>1</cp:revision>
  <dc:title>presentation.pptx</dc:title>
</cp:coreProperties>
</file>